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79" r:id="rId5"/>
    <p:sldId id="260" r:id="rId6"/>
    <p:sldId id="261" r:id="rId7"/>
    <p:sldId id="280" r:id="rId8"/>
    <p:sldId id="262" r:id="rId9"/>
    <p:sldId id="263" r:id="rId10"/>
    <p:sldId id="264" r:id="rId11"/>
    <p:sldId id="265" r:id="rId12"/>
    <p:sldId id="278" r:id="rId13"/>
    <p:sldId id="266" r:id="rId14"/>
    <p:sldId id="267" r:id="rId15"/>
    <p:sldId id="268" r:id="rId16"/>
    <p:sldId id="269" r:id="rId17"/>
    <p:sldId id="277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7" autoAdjust="0"/>
    <p:restoredTop sz="94737" autoAdjust="0"/>
  </p:normalViewPr>
  <p:slideViewPr>
    <p:cSldViewPr>
      <p:cViewPr varScale="1">
        <p:scale>
          <a:sx n="65" d="100"/>
          <a:sy n="65" d="100"/>
        </p:scale>
        <p:origin x="-15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C2BC183-1F4A-421E-B9CB-83ADB0BE374F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0A06D23-4482-426B-BC9F-1E568189E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556792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3300"/>
                </a:solidFill>
                <a:latin typeface="Comic Sans MS" pitchFamily="66" charset="0"/>
              </a:rPr>
              <a:t>Тема 5. Материальные ресурсы и производственно-техническое обеспечение агробизнеса</a:t>
            </a:r>
            <a:endParaRPr lang="ru-RU" sz="4000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84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В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сельскохозяйственном производстве важно на каждом предприятии применять высокопроизводительные методы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труда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, обеспечивающие рост его эффективности, повышение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урожайности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сельскохозяйственных культур и продуктивности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животных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 Основным показателем производительности труда в сельском хозяйстве являются затраты живого труда на единицу земельной площади. Следовательно, повышение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производительности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труда предполагает увеличение его механизации,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специализации производства, рост квалификации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работников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аграрной сферы. Повышение производительности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труда предусматривает применение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комплексной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механизации и автоматизации его процессов. Иными словами, повышение производительности труда в сельском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хозяйстве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обусловливает снижение затрат его на единицу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продукции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 единицу земельной площади.</a:t>
            </a:r>
          </a:p>
        </p:txBody>
      </p:sp>
    </p:spTree>
    <p:extLst>
      <p:ext uri="{BB962C8B-B14F-4D97-AF65-F5344CB8AC3E}">
        <p14:creationId xmlns:p14="http://schemas.microsoft.com/office/powerpoint/2010/main" xmlns="" val="405702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     Каждое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сельскохозяйственное предприятие обладает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набором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средств производства. Они подразделяются на средства труда и предметы труда. В понятие средств труда входят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машины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, технические средства, оборудование, сооружения, рабочий и продуктивный скот. Средства труда составляют основной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капитал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сельскохозяйственного предприятия. Он используется в течение ряда лет и переносит свою стоимость на вновь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создаваемый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продукт постепенно, по мере износа техники, зданий,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оборудования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и т. д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57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В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процессе труда человек воздействует на сырье (оно может быть веществом природы или продуктом труда людей, из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которого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изготовляется готовый товар). К предметам труда в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сельском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хозяйстве относятся семена, органические 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неорганические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удобрения, горюче-смазочные материалы и другие компоненты, которые в производственной деятельности полностью потребляются и их стоимость целиком входит в стоимость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готовой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продукции. Предметы труда составляют оборотный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капитал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предприятия.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4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Сельскохозяйственное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предприятие, особенно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коллективного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производства, в своей собственности имеют жилищный фонд, иногда клубы, библиотеки, школьные, дошкольные учреждения и другие объекты. Их наличие опосредованно влияет на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жизненный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уровень и культуру селян, способствует активизации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участия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крестьянства в трудовой деятельности. Вышеперечисленные объекты относятся к основным непроизводственным фондам.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954016" cy="247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483731" cy="245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352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523" y="333137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Основной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капитал (его часто называют основными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фондами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) производственной сферы учитывается по балансовой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стоимости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 подвергается переоценке только по решению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правительства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 Основные фонды подвержены физическому 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моральному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износу. Физический износ обусловлен снашиванием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механизмов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тракторов, автомашин и другой техники, а также зданий и сооружений во время применения их в производственном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процессе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 Физическому износу подвергаются основные фонды, если они не используются в производственном процессе, так как со временем техника ржавеет, деформируется, разрушаются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сооружения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 здания. Под воздействием климатических 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природных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факторов определенные части техники и сооружения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теряют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свои первоначальные качества. В результате появления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новой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техники или других машин, обеспечивающих более высокую производительность труда, происходит моральный износ основного капитала. Следовательно, этот процесс обусловлен научно-техническим прогрессом.</a:t>
            </a:r>
          </a:p>
        </p:txBody>
      </p:sp>
    </p:spTree>
    <p:extLst>
      <p:ext uri="{BB962C8B-B14F-4D97-AF65-F5344CB8AC3E}">
        <p14:creationId xmlns:p14="http://schemas.microsoft.com/office/powerpoint/2010/main" xmlns="" val="239797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     При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использовании в трудовом процессе основных фондов часть их стоимости, равная-стоимости изношенных частей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машин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, зданий, переносится на вновь создаваемый продукт.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Величина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этой стоимости включается в амортизационный фонд и перечисляется на счет сельхозпредприятия в банке.</a:t>
            </a:r>
          </a:p>
          <a:p>
            <a:pPr algn="just"/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Каждому сельскохозяйственному предприятию необходимо постоянно производить капитальные вложения. Без этого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невозможно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обеспечить стабильный процесс производства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продукции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и вести расширенное воспроизводство. Наибольшую долю в капитальных вложениях занимают ассигнования на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сооружение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объектов производственного назначения (мастерских, складских помещений, перерабатывающих продукцию цехов и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т.д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.), социальной сферы (жилых помещений, клубов, дорог и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т.д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.), приобретение сельхозтехники, транспортных средств.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30393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     Капитальные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вложения в хозяйствах, специализирующихся на производстве зерновых культур, осуществляются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преимущественно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на покупку тракторов, комбайнов, другой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сельхозтехники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. Хозяйства, в которых производится в основном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продукция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животноводства, капитальные вложения расходуются в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основном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на сооружение помещений для содержания животных, для хранения продукции, ее переработки, приготовления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кормов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, на покупку продуктивного скота и т. д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586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2089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Развитие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производительных сил в сельском хозяйстве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определяется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наличием основных фондов предприятий 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рациональным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их использованием. Если в хозяйствах сокращаются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основные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фонды или их использование затруднено, скажем, в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результате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ограниченности горюче-смазочных материалов, то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неизбежно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происходит падение производительности труда и увеличение объема работ, выполняемых вручную. Поэтому каждому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сельхозпредприятию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необходимо постоянно проявлять заботу об организации обслуживания сельскохозяйственного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производства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, экономном и рациональном использовании основных и оборотных фондов.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38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Посредством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существующей системы показателей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оценивается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эффективность работы сельхозпредприятий и регионов, производства разнообразных сельхозкультур и целых отраслей в аграрном секторе. Основные и оборотные фонды,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используемые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при оценке эффективности труда в сельском хозяйстве,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рассматриваются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в стоимостной и натуральной вещественной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формах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 В стоимостной форме фонды дают возможность сделать оценку денежных затрат на единицу продукции. Натурально-вещественные показатели используются для оценки производительности труда, фондоемкости, т.е. характеризуют величину производственных фондов, расходуемых на получение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конкретных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видов продукции.</a:t>
            </a:r>
          </a:p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Эффективность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использования основных и оборотных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фондов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характеризуется рентабельностью работы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сельхозпредприятия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 Как определить рентабельность хозяйственной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деятельности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того или иного предприятия?</a:t>
            </a:r>
          </a:p>
        </p:txBody>
      </p:sp>
    </p:spTree>
    <p:extLst>
      <p:ext uri="{BB962C8B-B14F-4D97-AF65-F5344CB8AC3E}">
        <p14:creationId xmlns:p14="http://schemas.microsoft.com/office/powerpoint/2010/main" xmlns="" val="39200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845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Важно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, чтобы каждый специалист сельскохозяйственного предприятия добивался повышения эффективности труда и умел рассчитывать рентабельность хозяйственной деятельности. В этой связи следует обратить особое внимание на повышение эффективности использования средств производства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90501"/>
            <a:ext cx="4674096" cy="322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544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140" y="302359"/>
            <a:ext cx="80648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Цель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: Изучить обеспечение отраслей АПК основными производственными фондами и оборотными средствами, методику определения эффективности использования основных и оборотных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средств</a:t>
            </a:r>
            <a:endParaRPr lang="ru-RU" sz="2800" b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just"/>
            <a:r>
              <a:rPr lang="ru-RU" sz="2800" b="1" i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Перечень вопросов, выносимых для рассмотрения:</a:t>
            </a:r>
            <a:endParaRPr lang="ru-RU" sz="28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Обеспечение отраслей АПК производственными основными фондами и оборотными средствами.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Методика оп­ределения эффективности использования основных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средств.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Методика оп­ределения эффективности использования оборотных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средств.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589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3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Для решения этой задачи следует: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добиться необходимого уровня фондообеспеченности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хозяйства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;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постоянно совершенствовать средства труда, повышать их надежность в эксплуатации и увеличивать продолжительность службы;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обеспечивать надежное техническое обслуживание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основных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фондов и рост их влияния на увеличение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производительности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труда;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углублять специализацию и повышать концентрацию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производства;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внедрять передовые технологии при выращивании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культур, а также использовать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научно-технические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достижения и передовой опыт в животноводстве;</a:t>
            </a:r>
          </a:p>
          <a:p>
            <a:pPr marL="342900" lvl="0" indent="-342900" algn="just">
              <a:buFont typeface="+mj-lt"/>
              <a:buAutoNum type="arabicParenR"/>
            </a:pP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организовать систематическую работу по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совершенствованию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квалификации работников сельского хозяйства,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добиваться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их материального стимулирования в соответствии с тру­довым вкладом в производственном процессе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39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12845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Организация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обслуживания сельскохозяйственного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производства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зависит также от дисциплины труда в хозяйствах,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заботы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их руководителей об улучшении жилищных условий в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коллективах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сельхозпредприятий, медицинском обслуживании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тружеников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села, заботе о воспитании детей и молодежи.</a:t>
            </a:r>
          </a:p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Научная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организация обслуживания сельскохозяйственного производства предполагает использование нормативов расходования предметов труда. Сверхнормативное использование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горюче-смазочных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материалов, семян, кормов, строительных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материалов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неизбежно ведет к снижению эффективности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производства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, рентабельности работы хозяйства.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39684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48965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Отрицательное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влияние на обслуживание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производства оказала приватизация предприятий по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переработке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сельхозпродукции, ее хранению. Собственники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приватизированных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предприятий теперь получают прибыли во много раз больше, чем работники сельского хозяйства,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непосредственно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занятые выращиванием зерна и овощей, производством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животноводческой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продукции. Поэтому некоторые хозяйства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вынуждены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производить большие затраты на строительство своих масло- и мясоперерабатывающих предприятий, складских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помещений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 т. д.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800871" cy="2717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6599" y="404664"/>
            <a:ext cx="3740581" cy="338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268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89844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В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этой связи возникает настоятельная необходимость акционировать построенные за государственный счет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по переработке и хранению сельхозпродукции, а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основное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количество акций передавать в ведение сельхозпредприятий, фермеров. Возможен и другой путь: новые, перерабатывающие сельхозпродукцию предприятия создавать на кооперативных началах группой соседних коллективных и фермерских хозяйств. Прибыль от работы таких предприятий станут получать сами работники сельхозорганизаций, занимающихся производством зерна, овощей, молока, мяса и другой продукции.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414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Контрольные вопросы для самопроверки</a:t>
            </a:r>
            <a:r>
              <a:rPr lang="ru-RU" sz="2000" b="1" u="sng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  <a:p>
            <a:pPr algn="just"/>
            <a:endParaRPr lang="ru-RU" sz="2000" b="1" dirty="0">
              <a:solidFill>
                <a:schemeClr val="bg1"/>
              </a:solidFill>
            </a:endParaRP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1. Что входит в понятие материально-технических ресурсов сельскохозяйственных предприятий?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2. Как сельское хозяйство обеспечено тракторами, комбайнами и другой техникой по сравнению с ведущими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капиталистическими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странами?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3. В чем заключается суть лизинговых форм инвестирования сельскохозяйственного производства и предоставления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хозяйствам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товарного кредита?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4. Назовите основные пути организации наиболее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рационального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использования средств производства в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сельскохозяйственных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предприятиях.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5. Дайте характеристику основных и оборотных фондов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сельхозпредприятия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6. Как наиболее эффективно организовать обслуживание сельскохозяйственного производства?</a:t>
            </a:r>
          </a:p>
          <a:p>
            <a:pPr algn="just"/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7. Как определить рентабельность работы хозяйства и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рассчитать 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норму прибыли?</a:t>
            </a:r>
          </a:p>
        </p:txBody>
      </p:sp>
    </p:spTree>
    <p:extLst>
      <p:ext uri="{BB962C8B-B14F-4D97-AF65-F5344CB8AC3E}">
        <p14:creationId xmlns:p14="http://schemas.microsoft.com/office/powerpoint/2010/main" xmlns="" val="8072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7793" y="476672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Средства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производства занимают важное место в ресурсном потенциале предприятий аграрного сектора. Они включают оборудование, инструменты, производственные здания и соору­жения, средства связи и транспорта, а также сырье, топливо, энергию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news.headline.kz/img/show/small/22118/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84995"/>
            <a:ext cx="4968552" cy="378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188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    В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современных условиях важное значение приобретает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деятельность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сельскохозяйственных предприятий по обеспечению ресурсами, наиболее эффективному использованию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имеющегося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в хозяйствах их потенциала. Поэтому важно иметь на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каждом 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сельхозпредприятии тщательно разработанные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организационные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, производственные технические и экономические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мероприятия</a:t>
            </a:r>
            <a:r>
              <a:rPr lang="ru-RU" sz="2800" b="1" dirty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378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4344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В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период перехода к рыночной экономике происходит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заметное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разрушение средств производства. В связи с этим важно проанализировать степень обеспеченности аграрного сектора и ряда ведущих зарубежных стран основными видами сельхозмашин.</a:t>
            </a:r>
          </a:p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Отставание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по эффективности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производства от наиболее развитых капиталистических стран во многом объясняется степенью ресурсного обеспечения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аграрного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сектора.</a:t>
            </a:r>
          </a:p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Имеющиеся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в аграрном секторе основные фонды быстро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устаревают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, поэтому неизбежно ускоренное снижение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производительности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труда и рост затрат на единицу продукции.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Происходит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резкое сокращение производства сельхозтехники.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71443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Затухает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мелиорация и химизация в сельском хозяйстве. Отрицательное влияние на обеспечение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материально-техническими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ресурсами оказывает диспаритет цен на поставляемые в село изделия промышленности и закупаемые в аграрном секторе продовольственные товары и сырье. Крестьяне в результате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этого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не имеют средств приобретать новую технику и удобрения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www.businessclass.md/materials/2013/06/30/1372597759_753061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5925" y="3212976"/>
            <a:ext cx="7096125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12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06489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     Понизились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показатели энергообеспеченности и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энерговооруженности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сельскохозяйственного производства, что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отрицательно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влияет на производительность труда, а это неизбежно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ограничивает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возможность хозяйств пополнять свои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материально-технические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ресурсы. В рыночных условиях при формировании материально-технических ресурсов возникла необходимость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использования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лизинговых услуг с применением натуральной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оплаты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(лизинг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-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это долгосрочная аренда машин и оборудования у их изготовителей). Лизинговые отношения особенно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приемлемы 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для фермерских хозяйств, имеющих крайне незначительные материально-технические ресурсы. Лизинг дает возможность арендатору машин и техники стать их собственником после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срока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, определенного договором между арендодателем и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арендатором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, </a:t>
            </a: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т.е</a:t>
            </a:r>
            <a:r>
              <a:rPr lang="ru-RU" sz="2200" b="1" dirty="0">
                <a:solidFill>
                  <a:srgbClr val="003300"/>
                </a:solidFill>
                <a:latin typeface="Comic Sans MS" pitchFamily="66" charset="0"/>
              </a:rPr>
              <a:t>. после оплаты стоимости техники в течение нескольких лет ее использования.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254435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39527" y="-828762"/>
            <a:ext cx="8424936" cy="7478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3300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Лизинговые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формы инвестирования развития материально-технических ресурсов сельского хозяйства имеют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распространение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 США, Великобритании и многих других странах. С 1994 г. лизинг стал применяться в сельском хозяйстве Казахстана при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получении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хозяйствами машин и оборудования. Степень развития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лизинговых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операций зависит от величины бюджетных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ассигнований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нужды аграрного сектора. Бюджетные средства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используются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возвратной основе.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Пополнение материальных ресурсов сельского хозяйства производится также посредством предоставления хозяйствам товарного кредита. Он выделяется в виде предоплаты, в долг, под будущий урожай. Товарный кредит дает возможность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хозяйствам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 трудный момент получить горюче-смазочные материалы, новую технику.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91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89844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     Важную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роль при использовании материально-технических ресурсов в сельском хозяйстве выполняют объединения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фермерских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хозяйств на основе кооперативных соглашений по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совместному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применению техники во время весенне-полевых работ и уборки урожая. Для работников сельского хозяйства весьма важной задачей является рациональное использование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материально-технических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ресурсов, сокращение их потерь, применение малоотходных и безотходных технологий,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качества производимой продукции. Следует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добиваться </a:t>
            </a:r>
            <a:r>
              <a:rPr lang="ru-RU" sz="2400" b="1" dirty="0">
                <a:solidFill>
                  <a:srgbClr val="003300"/>
                </a:solidFill>
                <a:latin typeface="Comic Sans MS" pitchFamily="66" charset="0"/>
              </a:rPr>
              <a:t>снижения материальных затрат на производство единицы продукции</a:t>
            </a:r>
            <a:r>
              <a:rPr lang="ru-RU" b="1" dirty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04813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173</TotalTime>
  <Words>1739</Words>
  <Application>Microsoft Office PowerPoint</Application>
  <PresentationFormat>Экран (4:3)</PresentationFormat>
  <Paragraphs>50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Базовая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Оля</cp:lastModifiedBy>
  <cp:revision>11</cp:revision>
  <dcterms:created xsi:type="dcterms:W3CDTF">2013-11-17T16:29:06Z</dcterms:created>
  <dcterms:modified xsi:type="dcterms:W3CDTF">2014-01-11T07:52:26Z</dcterms:modified>
</cp:coreProperties>
</file>